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7"/>
  </p:notesMasterIdLst>
  <p:sldIdLst>
    <p:sldId id="260" r:id="rId2"/>
    <p:sldId id="261" r:id="rId3"/>
    <p:sldId id="262" r:id="rId4"/>
    <p:sldId id="267" r:id="rId5"/>
    <p:sldId id="268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A3D"/>
    <a:srgbClr val="5BA962"/>
    <a:srgbClr val="77B77D"/>
    <a:srgbClr val="75AEE1"/>
    <a:srgbClr val="2A7872"/>
    <a:srgbClr val="369A93"/>
    <a:srgbClr val="3FB3AB"/>
    <a:srgbClr val="E4EDDE"/>
    <a:srgbClr val="D88102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4241" autoAdjust="0"/>
  </p:normalViewPr>
  <p:slideViewPr>
    <p:cSldViewPr snapToGrid="0">
      <p:cViewPr varScale="1">
        <p:scale>
          <a:sx n="66" d="100"/>
          <a:sy n="66" d="100"/>
        </p:scale>
        <p:origin x="136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8221A-C552-4D9E-8BF6-4300444EC1E9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F76A6-4735-45B3-B607-33C30BF96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01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F76A6-4735-45B3-B607-33C30BF96DF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01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CDDF3-568B-5E6F-AEBF-DC1E744AF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20B0F992-BB08-DFE7-B3D3-48D5A5FC69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9961C0C-277A-2F60-7656-A85AFC9ED1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C9C682-E221-0415-ED44-712379AB4B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F76A6-4735-45B3-B607-33C30BF96DF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96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5E25B-B269-3B1C-0216-1DBE69A95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2DCD66A7-6DA1-1236-2E02-162B5B77CE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9DBEBD72-CF6F-DCCA-8EF5-FE8562720A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5D41018-12DE-70C6-8C4D-77D7D14724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F76A6-4735-45B3-B607-33C30BF96DF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774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8AA6E-10A0-A82A-E610-5B2087095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DD93AA6-8D6A-B257-27BF-F2B7517763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7A40347-4FEF-66ED-735C-F2331788E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1CCA7E-9D0B-5D6A-B6F6-CA6C48362E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F76A6-4735-45B3-B607-33C30BF96DF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117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23FF1-ACB7-9270-7AA1-24F2AA104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34FC408-F29C-7B32-5F3F-AFF647AAC4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2CE54C0-061B-BFDC-9B94-105945E8B9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784EE11-5A70-F7CE-4FBE-E4926D5E7F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F76A6-4735-45B3-B607-33C30BF96DF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48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31151B8-DE2C-FC15-46FC-1CFFE95688BB}"/>
              </a:ext>
            </a:extLst>
          </p:cNvPr>
          <p:cNvSpPr txBox="1"/>
          <p:nvPr userDrawn="1"/>
        </p:nvSpPr>
        <p:spPr>
          <a:xfrm>
            <a:off x="2412460" y="437745"/>
            <a:ext cx="7723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3600" b="1" dirty="0">
                <a:solidFill>
                  <a:schemeClr val="accent6">
                    <a:lumMod val="50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國小學生雜糧食農體驗教案徵件</a:t>
            </a:r>
            <a:r>
              <a:rPr lang="zh-TW" altLang="en-US" sz="3600" b="1" dirty="0">
                <a:solidFill>
                  <a:schemeClr val="accent6">
                    <a:lumMod val="50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活動</a:t>
            </a:r>
          </a:p>
        </p:txBody>
      </p:sp>
    </p:spTree>
    <p:extLst>
      <p:ext uri="{BB962C8B-B14F-4D97-AF65-F5344CB8AC3E}">
        <p14:creationId xmlns:p14="http://schemas.microsoft.com/office/powerpoint/2010/main" val="387672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9AF518-D88A-3698-FB91-9EF34298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54F5316-7EB5-8917-78F8-A8DE64650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A40239-112E-731B-7B82-BC86E57CA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172861F-BB0E-C5AF-E510-70D36D1A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BBEFED1-E2C5-2C8A-38B7-83E071B56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CBAD84-F39B-6542-5B82-3B7B5890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74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6795A-6738-9CF0-1341-18829B9E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FF17CF6-E517-D865-7F8C-2B1011D94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D90EFF-7296-E42C-7C2F-9A22FA10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7737A3-DB10-63BF-A18D-EF42D4BC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BF8AC7-D92E-C166-89E1-255905D7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325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64C664B-1399-4286-C565-B0E702A4E7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A07A60E-E0DE-7B86-77BC-A985F56D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578704-3CA4-FC51-DF8A-2B6C9BA9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06208B-C1A2-8640-51D2-7F8DDEFF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64B677-D3DB-507B-63D1-0A7ADB192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953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0DE417-C463-FE6E-21D8-E5D755D07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70E23C-477D-E127-5917-D545CABE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51C889-EBF1-DB5F-9208-A1D0853C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04D6047-54D0-DCA0-3F83-D262097B64F7}"/>
              </a:ext>
            </a:extLst>
          </p:cNvPr>
          <p:cNvSpPr txBox="1"/>
          <p:nvPr userDrawn="1"/>
        </p:nvSpPr>
        <p:spPr>
          <a:xfrm>
            <a:off x="8043207" y="136525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sz="1800" b="1" dirty="0">
                <a:solidFill>
                  <a:schemeClr val="accent6">
                    <a:lumMod val="50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國小學生雜糧食農體驗教案徵件</a:t>
            </a:r>
            <a:r>
              <a:rPr lang="zh-TW" altLang="en-US" sz="1800" b="1" dirty="0">
                <a:solidFill>
                  <a:schemeClr val="accent6">
                    <a:lumMod val="50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活動</a:t>
            </a: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EFB5A6C7-F0A3-AF4A-440C-4BA5273A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1980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E954CE-62FB-2C85-490A-4001C75D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0C44E9-0C37-33C7-0B89-5B1DF305D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89B9C4D-92AD-8E0C-C6F4-0E70474D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E91C63-983C-AEA0-A291-13A79965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417E44-A4C2-C225-42AA-B9442478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86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58DBE4-3EDA-39CA-CB68-EA70E5C8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B059EF-D843-79E7-8A9F-276504906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B0B69A-26B6-0D5B-BE55-9F0D9B6F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CE47C4-0D9D-E03D-9EDB-4A8D7163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4E53F5-146D-2AB3-06CD-77F50496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52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534F61-C15C-0AA2-AAA1-36CD823B8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9942B1-8EE5-7C01-E810-C1FCDEF99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F70DBA0-033B-BCAC-4FB2-4D10100F1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7260FAB-5708-51A9-C7E4-B582ABB9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5B553B4-BF18-F74C-0056-E00F6271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E95D32-3524-13B0-A516-7BC8090AC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04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0EE940-4F93-CC4F-0E5D-212003F9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024344-D669-550E-6B0E-053C8F7A3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C26B917-C1CC-3FB9-D2A0-2F8DFD99A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C50E306-9C44-451D-98B2-D00F29313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65075DC-289A-FB7C-B390-17F7B14AD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B728218-A58F-9ABC-B249-E523E4320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1B69BD5-30F8-B76E-ECF0-1864CB44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3D351A2-EAAA-F9A8-8108-3CF42371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274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197A37-0249-50AB-0125-B3799053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976322B-4BDA-0AB9-626F-0D0DC529C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95E94D3-0E50-0D4E-2F5D-75C1540C7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E4E1A1-ABE4-9F1C-DAC3-D161A4CB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07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14A46AA-E743-8785-CE1A-3EAFC58A4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B02571F-FBC7-DC8A-4804-E6FA5D544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69AB23-8843-9ACC-2EA3-23F25684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081" y="6358199"/>
            <a:ext cx="27432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244C7F1B-4079-4FED-839B-791090539D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68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5A5B6C-6FE4-335E-5BB7-807AAE23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0B149C-4268-F74D-B10D-A47894C0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8808A1-BF61-00E3-1F98-5FCA8F321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44C42C-86DE-7678-1009-276D9C32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5E0E9DD-A441-A7C2-FE46-CC7278B7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7094C1-0ABB-0C16-45B6-954A9E08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06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A968FA7-60EF-49D9-EF47-72DF389E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70E0E37-EC3F-8E7A-F3A7-C1AC577BD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B72253-9F8C-7108-840E-E54085911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5CF3B0-D343-42B2-8697-52F474FD22EF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AE8153-610B-7EB3-B1A6-BD9367432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C4A789-31F9-52EE-AC67-51C51AB88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4C7F1B-4079-4FED-839B-791090539DF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1A0D74A-2DC6-EFE2-2E7A-1C4ABF65757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AF8C43C3-9C04-39C2-12FD-99725FC473D6}"/>
              </a:ext>
            </a:extLst>
          </p:cNvPr>
          <p:cNvSpPr txBox="1">
            <a:spLocks/>
          </p:cNvSpPr>
          <p:nvPr userDrawn="1"/>
        </p:nvSpPr>
        <p:spPr>
          <a:xfrm>
            <a:off x="9305081" y="635819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44C7F1B-4079-4FED-839B-791090539DF9}" type="slidenum">
              <a:rPr lang="zh-TW" altLang="en-US" smtClean="0"/>
              <a:pPr algn="r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68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2AE8CE4F-1ED4-9F97-AB4D-9991F7B2C280}"/>
              </a:ext>
            </a:extLst>
          </p:cNvPr>
          <p:cNvSpPr txBox="1">
            <a:spLocks/>
          </p:cNvSpPr>
          <p:nvPr/>
        </p:nvSpPr>
        <p:spPr>
          <a:xfrm>
            <a:off x="2199190" y="2503176"/>
            <a:ext cx="8175359" cy="14700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OOOOO(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教案主題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29B55AF-9A6A-78A1-CCED-C34663AB0D57}"/>
              </a:ext>
            </a:extLst>
          </p:cNvPr>
          <p:cNvSpPr txBox="1">
            <a:spLocks/>
          </p:cNvSpPr>
          <p:nvPr/>
        </p:nvSpPr>
        <p:spPr>
          <a:xfrm>
            <a:off x="2673752" y="4780689"/>
            <a:ext cx="7014997" cy="1055451"/>
          </a:xfrm>
          <a:prstGeom prst="rect">
            <a:avLst/>
          </a:prstGeom>
        </p:spPr>
        <p:txBody>
          <a:bodyPr/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服務單位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62583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C4EC5-CCC1-27E9-3409-00734C7C96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EC87FD1-6E2E-ECFC-9F10-45D4A9E5A750}"/>
              </a:ext>
            </a:extLst>
          </p:cNvPr>
          <p:cNvSpPr txBox="1">
            <a:spLocks/>
          </p:cNvSpPr>
          <p:nvPr/>
        </p:nvSpPr>
        <p:spPr>
          <a:xfrm>
            <a:off x="821803" y="1677681"/>
            <a:ext cx="1055611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目標對象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FE0325BB-A7C6-577F-239D-5D06AD6A8FFE}"/>
              </a:ext>
            </a:extLst>
          </p:cNvPr>
          <p:cNvSpPr txBox="1">
            <a:spLocks/>
          </p:cNvSpPr>
          <p:nvPr/>
        </p:nvSpPr>
        <p:spPr>
          <a:xfrm>
            <a:off x="1307939" y="648182"/>
            <a:ext cx="10314972" cy="757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標題</a:t>
            </a:r>
          </a:p>
        </p:txBody>
      </p:sp>
    </p:spTree>
    <p:extLst>
      <p:ext uri="{BB962C8B-B14F-4D97-AF65-F5344CB8AC3E}">
        <p14:creationId xmlns:p14="http://schemas.microsoft.com/office/powerpoint/2010/main" val="406207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DCAD0-8651-B58B-3A42-703FA1FB1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1E5C5C33-5C93-21E9-A495-65497F5B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38" y="520860"/>
            <a:ext cx="10336194" cy="896777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設計理念</a:t>
            </a:r>
            <a:endParaRPr lang="zh-TW" alt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C38ACEF7-AE32-355C-2FF8-F12CFFC1241E}"/>
              </a:ext>
            </a:extLst>
          </p:cNvPr>
          <p:cNvSpPr txBox="1">
            <a:spLocks/>
          </p:cNvSpPr>
          <p:nvPr/>
        </p:nvSpPr>
        <p:spPr>
          <a:xfrm>
            <a:off x="1307937" y="1600200"/>
            <a:ext cx="10139425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zh-TW" sz="2000" dirty="0">
                <a:solidFill>
                  <a:srgbClr val="80808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請說明此教案的核心概念、如何符合國產雜糧推廣目標及食農教育理念，是否融入永續思維或採用新穎性的學習模式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37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2FC36-7CBA-C8A8-2AF0-F055050CC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2E7168FA-FA98-3357-3C52-169572669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38" y="520860"/>
            <a:ext cx="10336194" cy="896777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課程內容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798E265E-DCD4-9BAF-4982-54ECFD17C7CF}"/>
              </a:ext>
            </a:extLst>
          </p:cNvPr>
          <p:cNvSpPr txBox="1">
            <a:spLocks/>
          </p:cNvSpPr>
          <p:nvPr/>
        </p:nvSpPr>
        <p:spPr>
          <a:xfrm>
            <a:off x="1307937" y="1600200"/>
            <a:ext cx="10069977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TW" altLang="zh-TW" sz="2000" kern="100" dirty="0">
                <a:solidFill>
                  <a:srgbClr val="80808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請說明課程內容規劃的可行性與多元性，與在地特色連結</a:t>
            </a:r>
            <a:r>
              <a:rPr lang="zh-TW" altLang="zh-TW" sz="2000" dirty="0">
                <a:solidFill>
                  <a:srgbClr val="80808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之規劃等。包含教案內容與目標對象之適切性與普及性。除了文字外，亦可搭配圖表示意。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15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9CAE7-774A-7642-3134-BC45AA35E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5507B3E1-F705-95A6-CAD5-9D713B6F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38" y="520860"/>
            <a:ext cx="10336194" cy="896777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成果效益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EF572AD4-9286-00E5-827E-C06C51A8AC46}"/>
              </a:ext>
            </a:extLst>
          </p:cNvPr>
          <p:cNvSpPr txBox="1">
            <a:spLocks/>
          </p:cNvSpPr>
          <p:nvPr/>
        </p:nvSpPr>
        <p:spPr>
          <a:xfrm>
            <a:off x="1307938" y="1600200"/>
            <a:ext cx="1012785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TW" altLang="zh-TW" sz="2000" kern="100" dirty="0">
                <a:solidFill>
                  <a:srgbClr val="80808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請描述此教案預期能達成的學習效果，如學生對國產雜糧的認識提升、學生的參與情形、教學目標的實現方式等。並說明如何進行學習成效評估，以及後續教案預計推廣對象、人數及執行規劃。</a:t>
            </a:r>
            <a:endParaRPr lang="zh-TW" altLang="en-US" sz="2000" kern="100" dirty="0">
              <a:solidFill>
                <a:srgbClr val="80808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717245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159</Words>
  <Application>Microsoft Office PowerPoint</Application>
  <PresentationFormat>寬螢幕</PresentationFormat>
  <Paragraphs>16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Yu Gothic UI</vt:lpstr>
      <vt:lpstr>微軟正黑體</vt:lpstr>
      <vt:lpstr>Aptos</vt:lpstr>
      <vt:lpstr>Aptos Display</vt:lpstr>
      <vt:lpstr>Arial</vt:lpstr>
      <vt:lpstr>Wingdings</vt:lpstr>
      <vt:lpstr>自訂設計</vt:lpstr>
      <vt:lpstr>PowerPoint 簡報</vt:lpstr>
      <vt:lpstr>PowerPoint 簡報</vt:lpstr>
      <vt:lpstr>設計理念</vt:lpstr>
      <vt:lpstr>課程內容</vt:lpstr>
      <vt:lpstr>成果效益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tarm tarm</dc:creator>
  <cp:lastModifiedBy>tarm tarm</cp:lastModifiedBy>
  <cp:revision>51</cp:revision>
  <dcterms:created xsi:type="dcterms:W3CDTF">2025-03-18T06:23:05Z</dcterms:created>
  <dcterms:modified xsi:type="dcterms:W3CDTF">2025-04-17T03:55:29Z</dcterms:modified>
</cp:coreProperties>
</file>